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4e68cf21e8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4e68cf21e8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4e68cf21e8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4e68cf21e8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9ee630d56d455f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9ee630d56d455f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4e68cf21e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4e68cf21e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4e68cf21e8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4e68cf21e8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4e68cf21e8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4e68cf21e8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4e68cf21e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4e68cf21e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4e68cf21e8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4e68cf21e8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4e68cf21e8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4e68cf21e8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4e68cf21e8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4e68cf21e8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4e68cf21e8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4e68cf21e8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youtu.be/nMV-hxmxy3Y?si=EAB5BlrmDGTWnYFN" TargetMode="External"/><Relationship Id="rId4" Type="http://schemas.openxmlformats.org/officeDocument/2006/relationships/hyperlink" Target="https://youtu.be/nMV-hxmxy3Y?si=EAB5BlrmDGTWnYFN" TargetMode="External"/><Relationship Id="rId5" Type="http://schemas.openxmlformats.org/officeDocument/2006/relationships/hyperlink" Target="http://www.youtube.com/watch?v=nMV-hxmxy3Y" TargetMode="External"/><Relationship Id="rId6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Relationship Id="rId4" Type="http://schemas.openxmlformats.org/officeDocument/2006/relationships/image" Target="../media/image1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404 Demo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Marching Band LPS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3.2.3.1.2 Input Voltage Level Validation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 rotWithShape="1">
          <a:blip r:embed="rId3">
            <a:alphaModFix/>
          </a:blip>
          <a:srcRect b="10754" l="0" r="0" t="0"/>
          <a:stretch/>
        </p:blipFill>
        <p:spPr>
          <a:xfrm>
            <a:off x="311700" y="1394713"/>
            <a:ext cx="3516902" cy="2354078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 txBox="1"/>
          <p:nvPr/>
        </p:nvSpPr>
        <p:spPr>
          <a:xfrm flipH="1" rot="772">
            <a:off x="4572053" y="1394757"/>
            <a:ext cx="4005600" cy="24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Input Voltage was tested over a range from 1.8 V to 3.2 V, simulating the range from two nearly dead AA batteries and two potentially overcharged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For input voltages throughout this range, 3.3 V output was recorded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3.2.4.2 Thermal Validation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3"/>
          <p:cNvSpPr txBox="1"/>
          <p:nvPr/>
        </p:nvSpPr>
        <p:spPr>
          <a:xfrm>
            <a:off x="419550" y="1188750"/>
            <a:ext cx="7785300" cy="3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Hardware was placed in an oven and maintained proper operations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Hardware was placed in a freezer and maintained proper operations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In the field, my iPhone overheated while my boards were just fine.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Scale Test</a:t>
            </a:r>
            <a:endParaRPr/>
          </a:p>
        </p:txBody>
      </p:sp>
      <p:sp>
        <p:nvSpPr>
          <p:cNvPr id="136" name="Google Shape;136;p24">
            <a:hlinkClick r:id="rId3"/>
          </p:cNvPr>
          <p:cNvSpPr txBox="1"/>
          <p:nvPr/>
        </p:nvSpPr>
        <p:spPr>
          <a:xfrm>
            <a:off x="3027000" y="1017725"/>
            <a:ext cx="3090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Video Link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37" name="Google Shape;137;p24" title="MBLPS Demo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73537" y="1903125"/>
            <a:ext cx="3596925" cy="202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3.2.1.1 Location Precision Validation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3066152"/>
            <a:ext cx="4929701" cy="83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96050"/>
            <a:ext cx="4929700" cy="10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5406125" y="1296060"/>
            <a:ext cx="3579300" cy="18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Data was taken for two </a:t>
            </a:r>
            <a:r>
              <a:rPr lang="en" sz="1800">
                <a:solidFill>
                  <a:schemeClr val="dk2"/>
                </a:solidFill>
              </a:rPr>
              <a:t>separate</a:t>
            </a:r>
            <a:r>
              <a:rPr lang="en" sz="1800">
                <a:solidFill>
                  <a:schemeClr val="dk2"/>
                </a:solidFill>
              </a:rPr>
              <a:t> tests: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Both tests showed an accuracy of less than 5%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For full scale operation, error is never greater than a meter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3.2.1.2 Range of Detection Validation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 title="RangeTest1.PNG"/>
          <p:cNvPicPr preferRelativeResize="0"/>
          <p:nvPr/>
        </p:nvPicPr>
        <p:blipFill rotWithShape="1">
          <a:blip r:embed="rId3">
            <a:alphaModFix/>
          </a:blip>
          <a:srcRect b="0" l="0" r="61195" t="72400"/>
          <a:stretch/>
        </p:blipFill>
        <p:spPr>
          <a:xfrm>
            <a:off x="394000" y="3037650"/>
            <a:ext cx="2325376" cy="1086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 title="RangeTest2.PNG"/>
          <p:cNvPicPr preferRelativeResize="0"/>
          <p:nvPr/>
        </p:nvPicPr>
        <p:blipFill rotWithShape="1">
          <a:blip r:embed="rId4">
            <a:alphaModFix/>
          </a:blip>
          <a:srcRect b="57473" l="0" r="61101" t="0"/>
          <a:stretch/>
        </p:blipFill>
        <p:spPr>
          <a:xfrm>
            <a:off x="393993" y="1264925"/>
            <a:ext cx="2325381" cy="158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 title="RangeTest3.PNG"/>
          <p:cNvPicPr preferRelativeResize="0"/>
          <p:nvPr/>
        </p:nvPicPr>
        <p:blipFill rotWithShape="1">
          <a:blip r:embed="rId5">
            <a:alphaModFix/>
          </a:blip>
          <a:srcRect b="58779" l="62738" r="0" t="0"/>
          <a:stretch/>
        </p:blipFill>
        <p:spPr>
          <a:xfrm>
            <a:off x="2850525" y="1264918"/>
            <a:ext cx="2233298" cy="1581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 title="RangeTest4.PNG"/>
          <p:cNvPicPr preferRelativeResize="0"/>
          <p:nvPr/>
        </p:nvPicPr>
        <p:blipFill rotWithShape="1">
          <a:blip r:embed="rId6">
            <a:alphaModFix/>
          </a:blip>
          <a:srcRect b="0" l="62202" r="0" t="70450"/>
          <a:stretch/>
        </p:blipFill>
        <p:spPr>
          <a:xfrm>
            <a:off x="2850516" y="3037649"/>
            <a:ext cx="2233308" cy="108612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5236725" y="1212075"/>
            <a:ext cx="3807000" cy="37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Tag was walked out to every corner of the field and coordinate data was still able to be collected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Tag was able to be detected outside of 100 x 50 m range, going all the way to the end zones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highlight>
                <a:srgbClr val="980000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3.2.1.3 Website Data Processing Time Validation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6" title="DataProcess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00" y="1017725"/>
            <a:ext cx="4966502" cy="2240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 title="DataProcess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00" y="3258475"/>
            <a:ext cx="4966502" cy="158356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5166800" y="1025600"/>
            <a:ext cx="3706200" cy="3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Under a stable and strong WiFi connection, 50 logs were processed in a span of 47 seconds which meets the requirements of 50 logs in 50 seconds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3.2.1.4 Website Connection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7" title="Hostin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992551" cy="263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 title="httpsmarching-band-lps.onrender.comBandField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3225" y="1382900"/>
            <a:ext cx="4524948" cy="209012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139850" y="4024675"/>
            <a:ext cx="8880600" cy="9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Website and corresponding databases were hosted on a hosting site called “Render” to allow any user to access the site and use the functions/tools provided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3.2.2.1 Mass Validation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630" y="1017725"/>
            <a:ext cx="5094634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6060475" y="1053750"/>
            <a:ext cx="2812500" cy="27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Measurement was taken with the casing, board, and batteries all on scale.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0.38 lb = 0.17 kg, which is well under out 1 kg limit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3.2.2.2 Volume Validation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9"/>
          <p:cNvSpPr txBox="1"/>
          <p:nvPr/>
        </p:nvSpPr>
        <p:spPr>
          <a:xfrm>
            <a:off x="439225" y="1197900"/>
            <a:ext cx="8265600" cy="3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Casing box was measured to be 80x40x80 mm which was within the criteria of 80x80x160 mm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3.2.2.3 Mounting Validation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 rotWithShape="1">
          <a:blip r:embed="rId3">
            <a:alphaModFix/>
          </a:blip>
          <a:srcRect b="0" l="0" r="0" t="27203"/>
          <a:stretch/>
        </p:blipFill>
        <p:spPr>
          <a:xfrm>
            <a:off x="319825" y="1537450"/>
            <a:ext cx="2865726" cy="278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 rotWithShape="1">
          <a:blip r:embed="rId4">
            <a:alphaModFix/>
          </a:blip>
          <a:srcRect b="5445" l="18446" r="15125" t="21758"/>
          <a:stretch/>
        </p:blipFill>
        <p:spPr>
          <a:xfrm>
            <a:off x="3364250" y="1537450"/>
            <a:ext cx="1903578" cy="278152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/>
        </p:nvSpPr>
        <p:spPr>
          <a:xfrm>
            <a:off x="5446525" y="1048900"/>
            <a:ext cx="3543000" cy="3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Receiver</a:t>
            </a:r>
            <a:r>
              <a:rPr lang="en" sz="1800">
                <a:solidFill>
                  <a:schemeClr val="dk2"/>
                </a:solidFill>
              </a:rPr>
              <a:t> was mounted on a stand (PVC pipe) with a </a:t>
            </a:r>
            <a:r>
              <a:rPr lang="en" sz="1800">
                <a:solidFill>
                  <a:schemeClr val="dk2"/>
                </a:solidFill>
              </a:rPr>
              <a:t>velcro</a:t>
            </a:r>
            <a:r>
              <a:rPr lang="en" sz="1800">
                <a:solidFill>
                  <a:schemeClr val="dk2"/>
                </a:solidFill>
              </a:rPr>
              <a:t> strap and was shaken lightly to validate stability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Transmitter was worn by an individual with a strap across </a:t>
            </a:r>
            <a:r>
              <a:rPr lang="en" sz="1800">
                <a:solidFill>
                  <a:schemeClr val="dk2"/>
                </a:solidFill>
              </a:rPr>
              <a:t>their</a:t>
            </a:r>
            <a:r>
              <a:rPr lang="en" sz="1800">
                <a:solidFill>
                  <a:schemeClr val="dk2"/>
                </a:solidFill>
              </a:rPr>
              <a:t> body to validate stability and comfortability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3.2.3.1.1 Power Consumption Validation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1"/>
          <p:cNvSpPr txBox="1"/>
          <p:nvPr/>
        </p:nvSpPr>
        <p:spPr>
          <a:xfrm flipH="1">
            <a:off x="3963300" y="1921510"/>
            <a:ext cx="51807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With a current draw of approximately 315 mAh (240 for high end WiFi of ESP, 75 for UWB module) and a voltage of 3.3 V, power was validated to be 1.04 Wh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Additionally, wa tested to run for approximately 5 hours of full operation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17" name="Google Shape;117;p21"/>
          <p:cNvPicPr preferRelativeResize="0"/>
          <p:nvPr/>
        </p:nvPicPr>
        <p:blipFill rotWithShape="1">
          <a:blip r:embed="rId3">
            <a:alphaModFix/>
          </a:blip>
          <a:srcRect b="17848" l="11045" r="29824" t="9892"/>
          <a:stretch/>
        </p:blipFill>
        <p:spPr>
          <a:xfrm rot="-5400000">
            <a:off x="1156915" y="1025862"/>
            <a:ext cx="1897598" cy="3091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